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01"/>
  </p:normalViewPr>
  <p:slideViewPr>
    <p:cSldViewPr snapToGrid="0" snapToObjects="1">
      <p:cViewPr varScale="1">
        <p:scale>
          <a:sx n="133" d="100"/>
          <a:sy n="133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C6E7F-994B-A64C-B0D9-8220AD4EB4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984410-D23A-A944-8BC0-9865FAFBF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EA130-2AF6-C84F-9A14-6E0362E34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63ECB-4B1E-9141-983E-EC5A5BCB2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C6883-65D1-AE47-8576-7563F6657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42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F1FF6-0AAD-6D4F-B6D0-7B7AB67C4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B2B398-195A-CA4F-98E0-C0C39187EE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81898-0250-4E48-8B57-5A6055747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CC425-92AE-2941-AE97-6EDF47BB0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8D91F-CF6E-084D-ACDE-40CEE7FC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14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95EC03-9E33-AA48-8421-DDE0A2508D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0F1AE6-DE79-6C4F-9016-8C5B173EE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B37B0-2A4F-7344-92B2-BDFF67DDE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CE794-6A73-6F45-A67E-FBF5525DD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5FC84-95D2-E943-B7AB-89B1D8049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780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6EF1A-59F6-A946-A5B4-EBF7C808E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C5CE7-78AC-4240-8026-877BEC30C1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E9853-573C-A849-B976-1B3226417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DB3E2-9EE8-D440-A6DF-5DD0DF6E3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FE7A9-8A00-DC4B-A414-86DE638A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386A2-CF43-E043-A677-6E1B16C74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9F674-A8EE-3748-86E1-74190BCDC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D384F-9337-6645-9241-4235CD771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FA149-89BB-374E-9D95-6026FAEC7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8D107-D412-F245-8921-6BBDEFD0C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76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91315-F1C3-9349-82F6-9B9C6DA9B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B027E-5200-2046-AA21-0310FF98CC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65A1F6-D80E-E74B-BA8A-B0261D421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42220-2BEA-9244-ADFE-60B434EE2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A5948-A8F6-3D4B-B4BC-244BC12C8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27975F-0DFF-9742-A264-B4B587E16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319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852C6-C75A-5D41-9494-A307E897D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06404-3116-DF42-B7BC-007268BA4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7946F3-6807-BA45-9579-2A28CB4CA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137FE0-C8D1-924D-B088-F9F14B6DD5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63BB3D-8309-2A44-9C93-4CB2035977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551DB3-A837-6346-8D71-653627EF2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B1C619-DB34-C746-83F3-38531A094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5E8140-78B0-9E46-A67B-F60BD27D7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814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66191-95BD-FC49-925F-3A78892C3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49FF02-50FF-4A44-B5C6-2784933EE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9F7D47-FCF7-DB42-BACF-7D98C84EE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698F7B-0A9A-AF4C-AA69-04EC85E29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58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6B63FA-0AE4-CC45-9C2A-E30883FCC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35C391-A131-4543-BFC0-6D99D7E81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DB153B-684B-A943-809B-37EA25BD3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4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E471B-457A-8749-A4E2-14FFEAECF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012C2-7B24-BE4A-88FF-30C871F06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F10BC-6BB9-4D4C-88BE-C17DA4352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2E3A1-C039-474B-B311-42190FF86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1A5D5-3F1D-3742-8389-EA6048E9E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26C37B-5046-5347-ADBB-82EFFA295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66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1F607-F925-364C-8B56-02461B90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ED7693-1CBF-914D-A820-796BC37A89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B59C9-1A80-B84C-AE59-C954944E4E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F8E15-595F-114B-A710-B5D470BCF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20C5C-D4F0-E547-B148-DA8970A2D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A8390E-CFF7-5D4B-94C6-4F5514B42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61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8856FE-EC08-0841-A744-622DD9CEC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34EF1D-F0B8-8C47-9BE7-AAEBAF90AA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1088BF-2B1A-0143-9181-258A22BEB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241E49-2D36-3440-8072-7DBFEE7BE7C8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6A90B-A539-2745-A90D-A1C4B200D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6C811-EEA7-704D-897D-5F5BFD1C5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8DFC21-227B-134D-9991-3B036D5AD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7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B7CDBF7-9C67-514D-9F87-DE8CE209E564}"/>
              </a:ext>
            </a:extLst>
          </p:cNvPr>
          <p:cNvGrpSpPr/>
          <p:nvPr/>
        </p:nvGrpSpPr>
        <p:grpSpPr>
          <a:xfrm>
            <a:off x="3285280" y="0"/>
            <a:ext cx="5565984" cy="6858000"/>
            <a:chOff x="3285280" y="0"/>
            <a:chExt cx="5565984" cy="68580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63CA5E6-DCA4-1447-8393-E71FF3DA4ADC}"/>
                </a:ext>
              </a:extLst>
            </p:cNvPr>
            <p:cNvGrpSpPr/>
            <p:nvPr/>
          </p:nvGrpSpPr>
          <p:grpSpPr>
            <a:xfrm>
              <a:off x="3285280" y="0"/>
              <a:ext cx="5396707" cy="6858000"/>
              <a:chOff x="3285280" y="0"/>
              <a:chExt cx="5396707" cy="6858000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1688FE49-58D3-E246-8892-E5194E5409D8}"/>
                  </a:ext>
                </a:extLst>
              </p:cNvPr>
              <p:cNvGrpSpPr/>
              <p:nvPr/>
            </p:nvGrpSpPr>
            <p:grpSpPr>
              <a:xfrm>
                <a:off x="3285280" y="0"/>
                <a:ext cx="5396707" cy="6747309"/>
                <a:chOff x="3283321" y="0"/>
                <a:chExt cx="5462361" cy="6858000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B817025A-464B-384A-B5E8-90DAB41C8397}"/>
                    </a:ext>
                  </a:extLst>
                </p:cNvPr>
                <p:cNvGrpSpPr/>
                <p:nvPr/>
              </p:nvGrpSpPr>
              <p:grpSpPr>
                <a:xfrm>
                  <a:off x="3446318" y="0"/>
                  <a:ext cx="5299364" cy="6858000"/>
                  <a:chOff x="3446318" y="2628"/>
                  <a:chExt cx="5299364" cy="6858000"/>
                </a:xfrm>
              </p:grpSpPr>
              <p:pic>
                <p:nvPicPr>
                  <p:cNvPr id="5" name="Picture 4">
                    <a:extLst>
                      <a:ext uri="{FF2B5EF4-FFF2-40B4-BE49-F238E27FC236}">
                        <a16:creationId xmlns:a16="http://schemas.microsoft.com/office/drawing/2014/main" id="{546A4FBD-FAC0-9B46-9BAB-AD4E931FF94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3446318" y="2628"/>
                    <a:ext cx="5299364" cy="6858000"/>
                  </a:xfrm>
                  <a:prstGeom prst="rect">
                    <a:avLst/>
                  </a:prstGeom>
                </p:spPr>
              </p:pic>
              <p:grpSp>
                <p:nvGrpSpPr>
                  <p:cNvPr id="9" name="Group 8">
                    <a:extLst>
                      <a:ext uri="{FF2B5EF4-FFF2-40B4-BE49-F238E27FC236}">
                        <a16:creationId xmlns:a16="http://schemas.microsoft.com/office/drawing/2014/main" id="{411813FD-BFDB-634F-9AF9-1553112917B9}"/>
                      </a:ext>
                    </a:extLst>
                  </p:cNvPr>
                  <p:cNvGrpSpPr/>
                  <p:nvPr/>
                </p:nvGrpSpPr>
                <p:grpSpPr>
                  <a:xfrm>
                    <a:off x="6369269" y="334416"/>
                    <a:ext cx="1823544" cy="1885894"/>
                    <a:chOff x="2572405" y="0"/>
                    <a:chExt cx="6858000" cy="6858000"/>
                  </a:xfrm>
                </p:grpSpPr>
                <p:pic>
                  <p:nvPicPr>
                    <p:cNvPr id="7" name="Picture 6">
                      <a:extLst>
                        <a:ext uri="{FF2B5EF4-FFF2-40B4-BE49-F238E27FC236}">
                          <a16:creationId xmlns:a16="http://schemas.microsoft.com/office/drawing/2014/main" id="{5EA6D6EE-EAED-7E42-BEBC-F364A03DB49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572405" y="0"/>
                      <a:ext cx="6858000" cy="685800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8" name="Rectangle 7">
                      <a:extLst>
                        <a:ext uri="{FF2B5EF4-FFF2-40B4-BE49-F238E27FC236}">
                          <a16:creationId xmlns:a16="http://schemas.microsoft.com/office/drawing/2014/main" id="{6211BF71-DBDB-E34F-A7FA-D02AAB8E08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04744" y="3520966"/>
                      <a:ext cx="136634" cy="84082"/>
                    </a:xfrm>
                    <a:prstGeom prst="rect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A55E646D-645B-0845-AF21-B0A483D286DB}"/>
                    </a:ext>
                  </a:extLst>
                </p:cNvPr>
                <p:cNvSpPr/>
                <p:nvPr/>
              </p:nvSpPr>
              <p:spPr>
                <a:xfrm>
                  <a:off x="5454869" y="119980"/>
                  <a:ext cx="914400" cy="16838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4776F1C1-81D2-DF47-87D0-6174E75FEC45}"/>
                    </a:ext>
                  </a:extLst>
                </p:cNvPr>
                <p:cNvSpPr/>
                <p:nvPr/>
              </p:nvSpPr>
              <p:spPr>
                <a:xfrm>
                  <a:off x="5454869" y="6689617"/>
                  <a:ext cx="914400" cy="16838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02227DA-7259-3948-B580-2BCA7532F750}"/>
                    </a:ext>
                  </a:extLst>
                </p:cNvPr>
                <p:cNvSpPr/>
                <p:nvPr/>
              </p:nvSpPr>
              <p:spPr>
                <a:xfrm rot="16200000">
                  <a:off x="2822480" y="2588212"/>
                  <a:ext cx="1264355" cy="34267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518415AA-0AF0-9749-BBFC-CCE58AE86FA0}"/>
                    </a:ext>
                  </a:extLst>
                </p:cNvPr>
                <p:cNvSpPr/>
                <p:nvPr/>
              </p:nvSpPr>
              <p:spPr>
                <a:xfrm rot="16200000" flipV="1">
                  <a:off x="8204290" y="2675357"/>
                  <a:ext cx="914400" cy="168385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6585FAD-503B-F341-89F2-72FC946F6AC0}"/>
                  </a:ext>
                </a:extLst>
              </p:cNvPr>
              <p:cNvSpPr txBox="1"/>
              <p:nvPr/>
            </p:nvSpPr>
            <p:spPr>
              <a:xfrm>
                <a:off x="5342668" y="31598"/>
                <a:ext cx="107952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Palatino Linotype" panose="02040502050505030304" pitchFamily="18" charset="0"/>
                    <a:cs typeface="Times New Roman" panose="02020603050405020304" pitchFamily="18" charset="0"/>
                  </a:rPr>
                  <a:t>118°10’ W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17595DB-53DF-9B45-88F0-D919976885BA}"/>
                  </a:ext>
                </a:extLst>
              </p:cNvPr>
              <p:cNvSpPr txBox="1"/>
              <p:nvPr/>
            </p:nvSpPr>
            <p:spPr>
              <a:xfrm>
                <a:off x="5422856" y="6519446"/>
                <a:ext cx="107952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Palatino Linotype" panose="02040502050505030304" pitchFamily="18" charset="0"/>
                    <a:cs typeface="Times New Roman" panose="02020603050405020304" pitchFamily="18" charset="0"/>
                  </a:rPr>
                  <a:t>118°10’ W</a:t>
                </a: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9E9A0A8-A04A-6045-BE2E-8DDA5BFAEF85}"/>
                </a:ext>
              </a:extLst>
            </p:cNvPr>
            <p:cNvSpPr txBox="1"/>
            <p:nvPr/>
          </p:nvSpPr>
          <p:spPr>
            <a:xfrm rot="16200000">
              <a:off x="8211153" y="2483445"/>
              <a:ext cx="94166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33°50’ N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005F95A-9935-DE4D-B404-6E266301816B}"/>
                </a:ext>
              </a:extLst>
            </p:cNvPr>
            <p:cNvSpPr txBox="1"/>
            <p:nvPr/>
          </p:nvSpPr>
          <p:spPr>
            <a:xfrm rot="16200000">
              <a:off x="2983723" y="2483445"/>
              <a:ext cx="94166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Palatino Linotype" panose="02040502050505030304" pitchFamily="18" charset="0"/>
                  <a:cs typeface="Times New Roman" panose="02020603050405020304" pitchFamily="18" charset="0"/>
                </a:rPr>
                <a:t>33°50’ 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2755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1603</TotalTime>
  <Words>12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Palatino Linotype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He, Bowen</dc:creator>
  <cp:lastModifiedBy>He, Bowen</cp:lastModifiedBy>
  <cp:revision>3</cp:revision>
  <dcterms:created xsi:type="dcterms:W3CDTF">2021-03-26T22:25:45Z</dcterms:created>
  <dcterms:modified xsi:type="dcterms:W3CDTF">2021-04-28T18:27:41Z</dcterms:modified>
</cp:coreProperties>
</file>

<file path=docProps/thumbnail.jpeg>
</file>